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2"/>
  </p:notesMasterIdLst>
  <p:handoutMasterIdLst>
    <p:handoutMasterId r:id="rId23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7" r:id="rId12"/>
    <p:sldId id="331" r:id="rId13"/>
    <p:sldId id="322" r:id="rId14"/>
    <p:sldId id="323" r:id="rId15"/>
    <p:sldId id="334" r:id="rId16"/>
    <p:sldId id="333" r:id="rId17"/>
    <p:sldId id="325" r:id="rId18"/>
    <p:sldId id="335" r:id="rId19"/>
    <p:sldId id="263" r:id="rId20"/>
    <p:sldId id="33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Example of correction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913848"/>
              </p:ext>
            </p:extLst>
          </p:nvPr>
        </p:nvGraphicFramePr>
        <p:xfrm>
          <a:off x="349614" y="1374616"/>
          <a:ext cx="8444773" cy="3061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772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613700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</a:tblGrid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Corrected Result</a:t>
                      </a:r>
                      <a:endParaRPr lang="ru-RU" sz="1400" dirty="0" smtClean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1614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Original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u="sng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дерматит</a:t>
                      </a:r>
                      <a:endParaRPr lang="ru-RU" sz="1400" b="0" dirty="0" smtClean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золота и тапочкой дерматит 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золото аи атипический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(золото) и утопический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 утопический гематит</a:t>
                      </a:r>
                      <a:endParaRPr lang="en-GB" sz="1400" b="0" i="0" kern="1200" dirty="0" smtClean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тревожное расстройство (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) и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атопический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дерматит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336" y="4238212"/>
            <a:ext cx="850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The paper was accepted for the ICCS 2023 conference.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8378</TotalTime>
  <Words>1011</Words>
  <Application>Microsoft Office PowerPoint</Application>
  <PresentationFormat>Экран (16:9)</PresentationFormat>
  <Paragraphs>298</Paragraphs>
  <Slides>20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163</cp:revision>
  <dcterms:created xsi:type="dcterms:W3CDTF">2014-06-27T12:30:22Z</dcterms:created>
  <dcterms:modified xsi:type="dcterms:W3CDTF">2023-05-10T05:56:45Z</dcterms:modified>
</cp:coreProperties>
</file>